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800" cy="33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609585" lvl="0" indent="-491054" algn="l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2200"/>
              <a:buChar char="•"/>
              <a:defRPr/>
            </a:lvl1pPr>
            <a:lvl2pPr marL="1219170" lvl="1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2pPr>
            <a:lvl3pPr marL="1828754" lvl="2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3pPr>
            <a:lvl4pPr marL="2438339" lvl="3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4pPr>
            <a:lvl5pPr marL="3047924" lvl="4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5pPr>
            <a:lvl6pPr marL="3657509" lvl="5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6pPr>
            <a:lvl7pPr marL="4267093" lvl="6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7pPr>
            <a:lvl8pPr marL="4876678" lvl="7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8pPr>
            <a:lvl9pPr marL="5486263" lvl="8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7298083" y="5757333"/>
            <a:ext cx="37848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54DF6AC2-5C03-41FF-9CF9-ACC5F40C489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685801" y="5757333"/>
            <a:ext cx="54996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2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3FF52064-BA6A-4B2A-BEF9-9D0A3768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9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685800" y="4106333"/>
            <a:ext cx="10394800" cy="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685801" y="685799"/>
            <a:ext cx="10392400" cy="3194800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685780" y="4702923"/>
            <a:ext cx="10394800" cy="6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1900"/>
              <a:buNone/>
              <a:defRPr sz="1600"/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700"/>
              <a:buNone/>
              <a:defRPr sz="1467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200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7298083" y="5757333"/>
            <a:ext cx="37848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54DF6AC2-5C03-41FF-9CF9-ACC5F40C489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685801" y="5757333"/>
            <a:ext cx="54996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2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3FF52064-BA6A-4B2A-BEF9-9D0A3768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3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685779" y="4106333"/>
            <a:ext cx="10394800" cy="1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609585" lvl="0" indent="-304792" algn="ctr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2200"/>
              <a:buNone/>
              <a:defRPr sz="1867"/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700"/>
              <a:buNone/>
              <a:defRPr sz="1467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200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7298083" y="5757333"/>
            <a:ext cx="37848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54DF6AC2-5C03-41FF-9CF9-ACC5F40C489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685801" y="5757333"/>
            <a:ext cx="54996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2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3FF52064-BA6A-4B2A-BEF9-9D0A3768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21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200" cy="2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1550264" y="3610032"/>
            <a:ext cx="8668000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r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1700"/>
              <a:buNone/>
              <a:defRPr sz="1467">
                <a:solidFill>
                  <a:srgbClr val="7F7F7F"/>
                </a:solidFill>
              </a:defRPr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700"/>
              <a:buNone/>
              <a:defRPr sz="1467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200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2"/>
          </p:nvPr>
        </p:nvSpPr>
        <p:spPr>
          <a:xfrm>
            <a:off x="685801" y="4106333"/>
            <a:ext cx="10396800" cy="12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609585" lvl="0" indent="-304792" algn="ctr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2200"/>
              <a:buNone/>
              <a:defRPr sz="1867"/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700"/>
              <a:buNone/>
              <a:defRPr sz="1467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200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7298083" y="5757333"/>
            <a:ext cx="37848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54DF6AC2-5C03-41FF-9CF9-ACC5F40C489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685801" y="5757333"/>
            <a:ext cx="54996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2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3FF52064-BA6A-4B2A-BEF9-9D0A376873F8}" type="slidenum">
              <a:rPr lang="en-US" smtClean="0"/>
              <a:t>‹#›</a:t>
            </a:fld>
            <a:endParaRPr lang="en-US"/>
          </a:p>
        </p:txBody>
      </p:sp>
      <p:sp>
        <p:nvSpPr>
          <p:cNvPr id="99" name="Google Shape;99;p13"/>
          <p:cNvSpPr txBox="1"/>
          <p:nvPr/>
        </p:nvSpPr>
        <p:spPr>
          <a:xfrm>
            <a:off x="685801" y="892628"/>
            <a:ext cx="609600" cy="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mpact"/>
              <a:buNone/>
            </a:pPr>
            <a:r>
              <a:rPr lang="en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 sz="1467"/>
          </a:p>
        </p:txBody>
      </p:sp>
      <p:sp>
        <p:nvSpPr>
          <p:cNvPr id="100" name="Google Shape;100;p13"/>
          <p:cNvSpPr txBox="1"/>
          <p:nvPr/>
        </p:nvSpPr>
        <p:spPr>
          <a:xfrm>
            <a:off x="10473083" y="2922827"/>
            <a:ext cx="609600" cy="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mpact"/>
              <a:buNone/>
            </a:pPr>
            <a:r>
              <a:rPr lang="en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599492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685800" y="1723853"/>
            <a:ext cx="10394800" cy="2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685800" y="4247468"/>
            <a:ext cx="10394800" cy="11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2200"/>
              <a:buNone/>
              <a:defRPr sz="1867"/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700"/>
              <a:buNone/>
              <a:defRPr sz="1467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200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7298083" y="5757333"/>
            <a:ext cx="37848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54DF6AC2-5C03-41FF-9CF9-ACC5F40C489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685801" y="5757333"/>
            <a:ext cx="54996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2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3FF52064-BA6A-4B2A-BEF9-9D0A3768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03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685803" y="685800"/>
            <a:ext cx="10394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685803" y="2063395"/>
            <a:ext cx="3310000" cy="5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609585" lvl="0" indent="-304792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900"/>
              <a:buNone/>
              <a:defRPr sz="2400" b="0">
                <a:solidFill>
                  <a:schemeClr val="accent1"/>
                </a:solidFill>
              </a:defRPr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  <a:defRPr sz="2000" b="1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None/>
              <a:defRPr sz="1867" b="1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685803" y="2639659"/>
            <a:ext cx="3310000" cy="27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ctr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1700"/>
              <a:buNone/>
              <a:defRPr sz="1467"/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200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3"/>
          </p:nvPr>
        </p:nvSpPr>
        <p:spPr>
          <a:xfrm>
            <a:off x="4234621" y="2063395"/>
            <a:ext cx="3310000" cy="5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609585" lvl="0" indent="-304792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900"/>
              <a:buNone/>
              <a:defRPr sz="2400" b="0">
                <a:solidFill>
                  <a:schemeClr val="accent1"/>
                </a:solidFill>
              </a:defRPr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  <a:defRPr sz="2000" b="1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None/>
              <a:defRPr sz="1867" b="1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4"/>
          </p:nvPr>
        </p:nvSpPr>
        <p:spPr>
          <a:xfrm>
            <a:off x="4234621" y="2639659"/>
            <a:ext cx="3310000" cy="27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ctr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1700"/>
              <a:buNone/>
              <a:defRPr sz="1467"/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200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5"/>
          </p:nvPr>
        </p:nvSpPr>
        <p:spPr>
          <a:xfrm>
            <a:off x="7770380" y="2063395"/>
            <a:ext cx="3310000" cy="5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609585" lvl="0" indent="-304792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900"/>
              <a:buNone/>
              <a:defRPr sz="2400" b="0">
                <a:solidFill>
                  <a:schemeClr val="accent1"/>
                </a:solidFill>
              </a:defRPr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  <a:defRPr sz="2000" b="1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None/>
              <a:defRPr sz="1867" b="1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6"/>
          </p:nvPr>
        </p:nvSpPr>
        <p:spPr>
          <a:xfrm>
            <a:off x="7770380" y="2639659"/>
            <a:ext cx="3310000" cy="27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ctr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1700"/>
              <a:buNone/>
              <a:defRPr sz="1467"/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200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7298083" y="5757333"/>
            <a:ext cx="37848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54DF6AC2-5C03-41FF-9CF9-ACC5F40C489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685801" y="5757333"/>
            <a:ext cx="54996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2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3FF52064-BA6A-4B2A-BEF9-9D0A3768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74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691840" y="3813025"/>
            <a:ext cx="3310000" cy="5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609585" lvl="0" indent="-304792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600"/>
              <a:buNone/>
              <a:defRPr sz="2267" b="0">
                <a:solidFill>
                  <a:schemeClr val="accent1"/>
                </a:solidFill>
              </a:defRPr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  <a:defRPr sz="2000" b="1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None/>
              <a:defRPr sz="1867" b="1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1" name="Google Shape;121;p16"/>
          <p:cNvSpPr>
            <a:spLocks noGrp="1"/>
          </p:cNvSpPr>
          <p:nvPr>
            <p:ph type="pic" idx="2"/>
          </p:nvPr>
        </p:nvSpPr>
        <p:spPr>
          <a:xfrm>
            <a:off x="685780" y="2063395"/>
            <a:ext cx="3310000" cy="1536800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3"/>
          </p:nvPr>
        </p:nvSpPr>
        <p:spPr>
          <a:xfrm>
            <a:off x="691840" y="4389287"/>
            <a:ext cx="3310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ctr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1700"/>
              <a:buNone/>
              <a:defRPr sz="1467"/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200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4"/>
          </p:nvPr>
        </p:nvSpPr>
        <p:spPr>
          <a:xfrm>
            <a:off x="4237411" y="3813025"/>
            <a:ext cx="3310000" cy="5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609585" lvl="0" indent="-304792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600"/>
              <a:buNone/>
              <a:defRPr sz="2267" b="0">
                <a:solidFill>
                  <a:schemeClr val="accent1"/>
                </a:solidFill>
              </a:defRPr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  <a:defRPr sz="2000" b="1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None/>
              <a:defRPr sz="1867" b="1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Google Shape;124;p16"/>
          <p:cNvSpPr>
            <a:spLocks noGrp="1"/>
          </p:cNvSpPr>
          <p:nvPr>
            <p:ph type="pic" idx="5"/>
          </p:nvPr>
        </p:nvSpPr>
        <p:spPr>
          <a:xfrm>
            <a:off x="4235999" y="2063395"/>
            <a:ext cx="3310000" cy="1535200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6"/>
          </p:nvPr>
        </p:nvSpPr>
        <p:spPr>
          <a:xfrm>
            <a:off x="4235999" y="4389285"/>
            <a:ext cx="3310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ctr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1700"/>
              <a:buNone/>
              <a:defRPr sz="1467"/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200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7"/>
          </p:nvPr>
        </p:nvSpPr>
        <p:spPr>
          <a:xfrm>
            <a:off x="7768944" y="3813025"/>
            <a:ext cx="3310000" cy="5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609585" lvl="0" indent="-304792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600"/>
              <a:buNone/>
              <a:defRPr sz="2267" b="0">
                <a:solidFill>
                  <a:schemeClr val="accent1"/>
                </a:solidFill>
              </a:defRPr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  <a:defRPr sz="2000" b="1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None/>
              <a:defRPr sz="1867" b="1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Google Shape;127;p16"/>
          <p:cNvSpPr>
            <a:spLocks noGrp="1"/>
          </p:cNvSpPr>
          <p:nvPr>
            <p:ph type="pic" idx="8"/>
          </p:nvPr>
        </p:nvSpPr>
        <p:spPr>
          <a:xfrm>
            <a:off x="7768819" y="2063393"/>
            <a:ext cx="3310000" cy="1537200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9"/>
          </p:nvPr>
        </p:nvSpPr>
        <p:spPr>
          <a:xfrm>
            <a:off x="7768819" y="4389284"/>
            <a:ext cx="3310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ctr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1700"/>
              <a:buNone/>
              <a:defRPr sz="1467"/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200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7298083" y="5757333"/>
            <a:ext cx="37848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54DF6AC2-5C03-41FF-9CF9-ACC5F40C489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685801" y="5757333"/>
            <a:ext cx="54996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2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3FF52064-BA6A-4B2A-BEF9-9D0A3768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8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 rot="5400000">
            <a:off x="4227507" y="-1478404"/>
            <a:ext cx="3311200" cy="10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491054" algn="l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2200"/>
              <a:buChar char="•"/>
              <a:defRPr/>
            </a:lvl1pPr>
            <a:lvl2pPr marL="1219170" lvl="1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2pPr>
            <a:lvl3pPr marL="1828754" lvl="2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3pPr>
            <a:lvl4pPr marL="2438339" lvl="3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4pPr>
            <a:lvl5pPr marL="3047924" lvl="4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5pPr>
            <a:lvl6pPr marL="3657509" lvl="5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6pPr>
            <a:lvl7pPr marL="4267093" lvl="6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7pPr>
            <a:lvl8pPr marL="4876678" lvl="7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8pPr>
            <a:lvl9pPr marL="5486263" lvl="8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7298083" y="5757333"/>
            <a:ext cx="37848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54DF6AC2-5C03-41FF-9CF9-ACC5F40C489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685801" y="5757333"/>
            <a:ext cx="54996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2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3FF52064-BA6A-4B2A-BEF9-9D0A3768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43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 rot="5400000">
            <a:off x="7603708" y="1897800"/>
            <a:ext cx="4688800" cy="22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 rot="5400000">
            <a:off x="2293631" y="-922000"/>
            <a:ext cx="4688800" cy="79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491054" algn="l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2200"/>
              <a:buChar char="•"/>
              <a:defRPr/>
            </a:lvl1pPr>
            <a:lvl2pPr marL="1219170" lvl="1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2pPr>
            <a:lvl3pPr marL="1828754" lvl="2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3pPr>
            <a:lvl4pPr marL="2438339" lvl="3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4pPr>
            <a:lvl5pPr marL="3047924" lvl="4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5pPr>
            <a:lvl6pPr marL="3657509" lvl="5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6pPr>
            <a:lvl7pPr marL="4267093" lvl="6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7pPr>
            <a:lvl8pPr marL="4876678" lvl="7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8pPr>
            <a:lvl9pPr marL="5486263" lvl="8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1" name="Google Shape;141;p18"/>
          <p:cNvSpPr txBox="1">
            <a:spLocks noGrp="1"/>
          </p:cNvSpPr>
          <p:nvPr>
            <p:ph type="dt" idx="10"/>
          </p:nvPr>
        </p:nvSpPr>
        <p:spPr>
          <a:xfrm>
            <a:off x="7298083" y="5757333"/>
            <a:ext cx="37848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54DF6AC2-5C03-41FF-9CF9-ACC5F40C489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42" name="Google Shape;142;p18"/>
          <p:cNvSpPr txBox="1">
            <a:spLocks noGrp="1"/>
          </p:cNvSpPr>
          <p:nvPr>
            <p:ph type="ftr" idx="11"/>
          </p:nvPr>
        </p:nvSpPr>
        <p:spPr>
          <a:xfrm>
            <a:off x="685801" y="5757333"/>
            <a:ext cx="54996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2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3FF52064-BA6A-4B2A-BEF9-9D0A3768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9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-15875" y="0"/>
            <a:ext cx="11683811" cy="6588125"/>
          </a:xfrm>
          <a:custGeom>
            <a:avLst/>
            <a:gdLst/>
            <a:ahLst/>
            <a:cxnLst/>
            <a:rect l="l" t="t" r="r" b="b"/>
            <a:pathLst>
              <a:path w="11683810" h="6588125" extrusionOk="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>
            <a:off x="1" y="4282258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 extrusionOk="0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6" name="Google Shape;26;p3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 extrusionOk="0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7" name="Google Shape;27;p3"/>
          <p:cNvSpPr/>
          <p:nvPr/>
        </p:nvSpPr>
        <p:spPr>
          <a:xfrm rot="-183173">
            <a:off x="-159220" y="287503"/>
            <a:ext cx="11383271" cy="5759979"/>
          </a:xfrm>
          <a:custGeom>
            <a:avLst/>
            <a:gdLst/>
            <a:ahLst/>
            <a:cxnLst/>
            <a:rect l="l" t="t" r="r" b="b"/>
            <a:pathLst>
              <a:path w="11367116" h="5751804" extrusionOk="0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 rot="-179945">
            <a:off x="891212" y="662729"/>
            <a:ext cx="9755361" cy="276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Impact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 rot="-179945">
            <a:off x="983066" y="3505283"/>
            <a:ext cx="9755361" cy="55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r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340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None/>
              <a:defRPr sz="1867"/>
            </a:lvl3pPr>
            <a:lvl4pPr lvl="3" algn="ctr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 rot="-180038">
            <a:off x="4948503" y="4578433"/>
            <a:ext cx="6143623" cy="116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5467">
                <a:solidFill>
                  <a:srgbClr val="5C060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54DF6AC2-5C03-41FF-9CF9-ACC5F40C489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 rot="-180160">
            <a:off x="-5649" y="4882936"/>
            <a:ext cx="4047156" cy="119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5467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 rot="-180449">
            <a:off x="9851712" y="3832590"/>
            <a:ext cx="907249" cy="49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lvl="1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lvl="2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lvl="3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lvl="4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lvl="5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lvl="6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lvl="7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lvl="8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3FF52064-BA6A-4B2A-BEF9-9D0A376873F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Google Shape;33;p3"/>
          <p:cNvSpPr/>
          <p:nvPr/>
        </p:nvSpPr>
        <p:spPr>
          <a:xfrm rot="-178804">
            <a:off x="4221304" y="5111448"/>
            <a:ext cx="515497" cy="515497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5271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800" cy="31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5467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685801" y="3742267"/>
            <a:ext cx="10394800" cy="1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7F7F7F"/>
                </a:solidFill>
              </a:defRPr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7298083" y="5757333"/>
            <a:ext cx="37848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54DF6AC2-5C03-41FF-9CF9-ACC5F40C489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685801" y="5757333"/>
            <a:ext cx="54996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2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3FF52064-BA6A-4B2A-BEF9-9D0A3768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2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5088800" cy="33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491054" algn="l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2200"/>
              <a:buChar char="•"/>
              <a:defRPr/>
            </a:lvl1pPr>
            <a:lvl2pPr marL="1219170" lvl="1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2pPr>
            <a:lvl3pPr marL="1828754" lvl="2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3pPr>
            <a:lvl4pPr marL="2438339" lvl="3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4pPr>
            <a:lvl5pPr marL="3047924" lvl="4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5pPr>
            <a:lvl6pPr marL="3657509" lvl="5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6pPr>
            <a:lvl7pPr marL="4267093" lvl="6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7pPr>
            <a:lvl8pPr marL="4876678" lvl="7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8pPr>
            <a:lvl9pPr marL="5486263" lvl="8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5993971" y="2063396"/>
            <a:ext cx="5086400" cy="33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491054" algn="l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2200"/>
              <a:buChar char="•"/>
              <a:defRPr/>
            </a:lvl1pPr>
            <a:lvl2pPr marL="1219170" lvl="1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2pPr>
            <a:lvl3pPr marL="1828754" lvl="2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3pPr>
            <a:lvl4pPr marL="2438339" lvl="3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4pPr>
            <a:lvl5pPr marL="3047924" lvl="4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5pPr>
            <a:lvl6pPr marL="3657509" lvl="5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6pPr>
            <a:lvl7pPr marL="4267093" lvl="6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7pPr>
            <a:lvl8pPr marL="4876678" lvl="7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8pPr>
            <a:lvl9pPr marL="5486263" lvl="8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7298083" y="5757333"/>
            <a:ext cx="37848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54DF6AC2-5C03-41FF-9CF9-ACC5F40C489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685801" y="5757333"/>
            <a:ext cx="54996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2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3FF52064-BA6A-4B2A-BEF9-9D0A3768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5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800" cy="11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000" cy="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3100"/>
              <a:buNone/>
              <a:defRPr sz="2667" b="0">
                <a:solidFill>
                  <a:schemeClr val="accent1"/>
                </a:solidFill>
              </a:defRPr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  <a:defRPr sz="2000" b="1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None/>
              <a:defRPr sz="1867" b="1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685803" y="2861733"/>
            <a:ext cx="5088800" cy="2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491054" algn="l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2200"/>
              <a:buChar char="•"/>
              <a:defRPr/>
            </a:lvl1pPr>
            <a:lvl2pPr marL="1219170" lvl="1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2pPr>
            <a:lvl3pPr marL="1828754" lvl="2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3pPr>
            <a:lvl4pPr marL="2438339" lvl="3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4pPr>
            <a:lvl5pPr marL="3047924" lvl="4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5pPr>
            <a:lvl6pPr marL="3657509" lvl="5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6pPr>
            <a:lvl7pPr marL="4267093" lvl="6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7pPr>
            <a:lvl8pPr marL="4876678" lvl="7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8pPr>
            <a:lvl9pPr marL="5486263" lvl="8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00" cy="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3100"/>
              <a:buNone/>
              <a:defRPr sz="2667" b="0">
                <a:solidFill>
                  <a:schemeClr val="accent1"/>
                </a:solidFill>
              </a:defRPr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  <a:defRPr sz="2000" b="1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None/>
              <a:defRPr sz="1867" b="1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9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5993969" y="2861733"/>
            <a:ext cx="5088800" cy="2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491054" algn="l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2200"/>
              <a:buChar char="•"/>
              <a:defRPr/>
            </a:lvl1pPr>
            <a:lvl2pPr marL="1219170" lvl="1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2pPr>
            <a:lvl3pPr marL="1828754" lvl="2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3pPr>
            <a:lvl4pPr marL="2438339" lvl="3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4pPr>
            <a:lvl5pPr marL="3047924" lvl="4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5pPr>
            <a:lvl6pPr marL="3657509" lvl="5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6pPr>
            <a:lvl7pPr marL="4267093" lvl="6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7pPr>
            <a:lvl8pPr marL="4876678" lvl="7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8pPr>
            <a:lvl9pPr marL="5486263" lvl="8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7298083" y="5757333"/>
            <a:ext cx="37848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54DF6AC2-5C03-41FF-9CF9-ACC5F40C489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685801" y="5757333"/>
            <a:ext cx="54996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2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3FF52064-BA6A-4B2A-BEF9-9D0A3768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3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7298083" y="5757333"/>
            <a:ext cx="37848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54DF6AC2-5C03-41FF-9CF9-ACC5F40C489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685801" y="5757333"/>
            <a:ext cx="54996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2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3FF52064-BA6A-4B2A-BEF9-9D0A3768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6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7298083" y="5757333"/>
            <a:ext cx="37848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54DF6AC2-5C03-41FF-9CF9-ACC5F40C489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685801" y="5757333"/>
            <a:ext cx="54996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2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3FF52064-BA6A-4B2A-BEF9-9D0A3768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7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00" cy="2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400" cy="4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609585" lvl="0" indent="-491054" algn="l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2200"/>
              <a:buChar char="•"/>
              <a:defRPr/>
            </a:lvl1pPr>
            <a:lvl2pPr marL="1219170" lvl="1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2pPr>
            <a:lvl3pPr marL="1828754" lvl="2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3pPr>
            <a:lvl4pPr marL="2438339" lvl="3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4pPr>
            <a:lvl5pPr marL="3047924" lvl="4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5pPr>
            <a:lvl6pPr marL="3657509" lvl="5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6pPr>
            <a:lvl7pPr marL="4267093" lvl="6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7pPr>
            <a:lvl8pPr marL="4876678" lvl="7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8pPr>
            <a:lvl9pPr marL="5486263" lvl="8" indent="-491054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93641" y="2709052"/>
            <a:ext cx="4126800" cy="26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ctr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2200"/>
              <a:buNone/>
              <a:defRPr sz="1867"/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700"/>
              <a:buNone/>
              <a:defRPr sz="1467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200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7298083" y="5757333"/>
            <a:ext cx="37848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54DF6AC2-5C03-41FF-9CF9-ACC5F40C489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685801" y="5757333"/>
            <a:ext cx="54996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2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3FF52064-BA6A-4B2A-BEF9-9D0A3768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3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200" cy="2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7482361" y="0"/>
            <a:ext cx="3598000" cy="5071600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685801" y="2709052"/>
            <a:ext cx="6345200" cy="2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ctr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SzPts val="2200"/>
              <a:buNone/>
              <a:defRPr sz="1867"/>
            </a:lvl1pPr>
            <a:lvl2pPr marL="1219170" lvl="1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700"/>
              <a:buNone/>
              <a:defRPr sz="1467"/>
            </a:lvl2pPr>
            <a:lvl3pPr marL="1828754" lvl="2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200"/>
            </a:lvl3pPr>
            <a:lvl4pPr marL="2438339" lvl="3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4pPr>
            <a:lvl5pPr marL="3047924" lvl="4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5pPr>
            <a:lvl6pPr marL="3657509" lvl="5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6pPr>
            <a:lvl7pPr marL="4267093" lvl="6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7pPr>
            <a:lvl8pPr marL="4876678" lvl="7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8pPr>
            <a:lvl9pPr marL="5486263" lvl="8" indent="-304792" algn="l">
              <a:lnSpc>
                <a:spcPct val="12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7298083" y="5757333"/>
            <a:ext cx="37848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54DF6AC2-5C03-41FF-9CF9-ACC5F40C489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685801" y="5757333"/>
            <a:ext cx="54996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2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3FF52064-BA6A-4B2A-BEF9-9D0A3768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6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Brickwork-HD-R1a.jp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25397" y="1"/>
            <a:ext cx="12005297" cy="6644100"/>
            <a:chOff x="-25397" y="0"/>
            <a:chExt cx="12005298" cy="6644100"/>
          </a:xfrm>
        </p:grpSpPr>
        <p:sp>
          <p:nvSpPr>
            <p:cNvPr id="8" name="Google Shape;8;p1"/>
            <p:cNvSpPr/>
            <p:nvPr/>
          </p:nvSpPr>
          <p:spPr>
            <a:xfrm>
              <a:off x="1" y="0"/>
              <a:ext cx="11979900" cy="66441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1" y="5600215"/>
              <a:ext cx="11706600" cy="7806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00" cy="33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7298083" y="5757333"/>
            <a:ext cx="37848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54DF6AC2-5C03-41FF-9CF9-ACC5F40C489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685801" y="5757333"/>
            <a:ext cx="54996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lang="en-US"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200" cy="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3FF52064-BA6A-4B2A-BEF9-9D0A3768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107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Understanding Your PSAT Results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5" name="Google Shape;150;p19">
            <a:extLst>
              <a:ext uri="{FF2B5EF4-FFF2-40B4-BE49-F238E27FC236}">
                <a16:creationId xmlns:a16="http://schemas.microsoft.com/office/drawing/2014/main" id="{36368F6D-652E-40C8-90B5-3863923A752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80478">
            <a:off x="2971704" y="4731582"/>
            <a:ext cx="5043288" cy="1049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35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81"/>
    </mc:Choice>
    <mc:Fallback xmlns="">
      <p:transition spd="slow" advTm="26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84" y="263655"/>
            <a:ext cx="9640133" cy="531812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6" name="Google Shape;157;p20">
            <a:extLst>
              <a:ext uri="{FF2B5EF4-FFF2-40B4-BE49-F238E27FC236}">
                <a16:creationId xmlns:a16="http://schemas.microsoft.com/office/drawing/2014/main" id="{E6CC8013-FFB7-42C7-8F24-D823E8E734C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">
            <a:off x="3912177" y="5719312"/>
            <a:ext cx="2847525" cy="592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2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50"/>
    </mc:Choice>
    <mc:Fallback xmlns="">
      <p:transition spd="slow" advTm="110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35" y="-103031"/>
            <a:ext cx="10323444" cy="54148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AFB180-1E62-4C21-A453-AB6D41423DB9}"/>
              </a:ext>
            </a:extLst>
          </p:cNvPr>
          <p:cNvSpPr txBox="1"/>
          <p:nvPr/>
        </p:nvSpPr>
        <p:spPr>
          <a:xfrm>
            <a:off x="1046921" y="5592417"/>
            <a:ext cx="9700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information is found in your online score report</a:t>
            </a:r>
          </a:p>
        </p:txBody>
      </p:sp>
      <p:pic>
        <p:nvPicPr>
          <p:cNvPr id="6" name="Google Shape;157;p20">
            <a:extLst>
              <a:ext uri="{FF2B5EF4-FFF2-40B4-BE49-F238E27FC236}">
                <a16:creationId xmlns:a16="http://schemas.microsoft.com/office/drawing/2014/main" id="{AC6F019B-26D6-4676-8E2F-4B52E708B95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">
            <a:off x="4054789" y="5878703"/>
            <a:ext cx="2847525" cy="59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C5C5950-553D-4B2D-97D3-1D76B61977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18"/>
    </mc:Choice>
    <mc:Fallback xmlns="">
      <p:transition spd="slow" advTm="74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7;p20">
            <a:extLst>
              <a:ext uri="{FF2B5EF4-FFF2-40B4-BE49-F238E27FC236}">
                <a16:creationId xmlns:a16="http://schemas.microsoft.com/office/drawing/2014/main" id="{5AA1C2CF-5926-47E2-97F4-997CD860EFF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">
            <a:off x="3937653" y="5679415"/>
            <a:ext cx="2847525" cy="59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3D9167-1D2D-491D-9E1B-0B98BAE38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218" y="0"/>
            <a:ext cx="3045204" cy="546123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3FE2142-C7F1-4E9C-82D3-D9FE736B8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2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05"/>
    </mc:Choice>
    <mc:Fallback xmlns="">
      <p:transition spd="slow" advTm="35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57;p20">
            <a:extLst>
              <a:ext uri="{FF2B5EF4-FFF2-40B4-BE49-F238E27FC236}">
                <a16:creationId xmlns:a16="http://schemas.microsoft.com/office/drawing/2014/main" id="{95A5286D-EFC2-4BAD-B22C-8EF51964C03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">
            <a:off x="4147068" y="5635422"/>
            <a:ext cx="2847525" cy="59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36DF5F-C593-401C-8C48-96A9B6E3C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067" y="0"/>
            <a:ext cx="3688250" cy="554512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50B852C-F92E-474C-BE06-4731F4856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51"/>
    </mc:Choice>
    <mc:Fallback xmlns="">
      <p:transition spd="slow" advTm="31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57;p20">
            <a:extLst>
              <a:ext uri="{FF2B5EF4-FFF2-40B4-BE49-F238E27FC236}">
                <a16:creationId xmlns:a16="http://schemas.microsoft.com/office/drawing/2014/main" id="{CDBE9A62-D152-4346-8020-CA7B12B735D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">
            <a:off x="4272904" y="5719312"/>
            <a:ext cx="2847525" cy="59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447250-C392-41C8-92D6-9D1C52F50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671" y="-16778"/>
            <a:ext cx="4730481" cy="566106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60F36C5-1C38-4430-89F9-F25873D7A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6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37"/>
    </mc:Choice>
    <mc:Fallback xmlns="">
      <p:transition spd="slow" advTm="31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C7D0B1-888D-4181-BF88-52853F950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592" y="251791"/>
            <a:ext cx="4381728" cy="5298749"/>
          </a:xfrm>
          <a:prstGeom prst="rect">
            <a:avLst/>
          </a:prstGeom>
        </p:spPr>
      </p:pic>
      <p:pic>
        <p:nvPicPr>
          <p:cNvPr id="4" name="Google Shape;157;p20">
            <a:extLst>
              <a:ext uri="{FF2B5EF4-FFF2-40B4-BE49-F238E27FC236}">
                <a16:creationId xmlns:a16="http://schemas.microsoft.com/office/drawing/2014/main" id="{8DA9872E-0D4D-46E3-BE57-07927D7D82D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">
            <a:off x="4239348" y="5677367"/>
            <a:ext cx="2847525" cy="59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E9936F-518D-49C9-B29C-1718318BEA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71"/>
    </mc:Choice>
    <mc:Fallback xmlns="">
      <p:transition spd="slow" advTm="28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Still have questions?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Make an appointment to see your school counselor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Attend an informational flex session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Email your specific question to your school counselor</a:t>
            </a:r>
          </a:p>
        </p:txBody>
      </p:sp>
      <p:pic>
        <p:nvPicPr>
          <p:cNvPr id="5" name="Google Shape;157;p20">
            <a:extLst>
              <a:ext uri="{FF2B5EF4-FFF2-40B4-BE49-F238E27FC236}">
                <a16:creationId xmlns:a16="http://schemas.microsoft.com/office/drawing/2014/main" id="{27EF5C60-5017-4AB8-8DB2-7F011398F53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">
            <a:off x="3736009" y="5677367"/>
            <a:ext cx="2847525" cy="59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67AB0E6-79F6-4B2F-8D76-CA2B229534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63"/>
    </mc:Choice>
    <mc:Fallback xmlns="">
      <p:transition spd="slow" advTm="23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School website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Student email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Flex sessions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Individual appointments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School newsletter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TV news</a:t>
            </a:r>
          </a:p>
        </p:txBody>
      </p:sp>
      <p:pic>
        <p:nvPicPr>
          <p:cNvPr id="5" name="Google Shape;157;p20">
            <a:extLst>
              <a:ext uri="{FF2B5EF4-FFF2-40B4-BE49-F238E27FC236}">
                <a16:creationId xmlns:a16="http://schemas.microsoft.com/office/drawing/2014/main" id="{F61ABCFD-AC97-4251-AE04-5D5862879E0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">
            <a:off x="4222570" y="5710922"/>
            <a:ext cx="2847525" cy="59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8FED582-60E2-4480-8F7E-34AC2F3F28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75"/>
    </mc:Choice>
    <mc:Fallback xmlns="">
      <p:transition spd="slow" advTm="30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BASD Presentation template</Template>
  <TotalTime>169</TotalTime>
  <Words>51</Words>
  <Application>Microsoft Office PowerPoint</Application>
  <PresentationFormat>Widescreen</PresentationFormat>
  <Paragraphs>13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Impact</vt:lpstr>
      <vt:lpstr>Wingdings</vt:lpstr>
      <vt:lpstr>Main Event</vt:lpstr>
      <vt:lpstr>Understanding Your PSAT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Still have questions? </vt:lpstr>
      <vt:lpstr>Communication</vt:lpstr>
    </vt:vector>
  </TitlesOfParts>
  <Company>Boyertown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Your PSAT Results</dc:title>
  <dc:creator>Greener, Christy</dc:creator>
  <cp:lastModifiedBy>Ragusa, Marilyn</cp:lastModifiedBy>
  <cp:revision>18</cp:revision>
  <dcterms:created xsi:type="dcterms:W3CDTF">2016-10-31T16:33:32Z</dcterms:created>
  <dcterms:modified xsi:type="dcterms:W3CDTF">2019-12-12T13:22:21Z</dcterms:modified>
</cp:coreProperties>
</file>